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A9FE1-1959-60F2-084E-179A5AAD94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86D847-2913-3C80-51C5-4FF80C7B4E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47387-AFC7-0AEB-4A21-655A3613C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7ED76-3CBD-28A5-0611-97732CA22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30DD37-75F7-E918-F724-FFE48497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79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09F62-CBFE-529B-4357-623EBADED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4BE750-93F4-B8CB-2D86-AAA1E1D1F3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B5EB89-157B-8B37-1435-CD80F2C35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BE92C-578A-1593-1366-BC3B9B18B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6C52A-5235-B92F-C8A5-C9AA3630D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40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AA84A3-906B-7E8D-207C-5C11306800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85D62B-3F89-E338-5610-0B94E0955B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C09C1-AD22-6EBA-A374-20FF9B085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E305E-E881-E7F8-F227-70C830E11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0682E-788D-F120-638F-9EAC83E09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987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5DD34-88C4-1425-7DAD-29006FBB6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33A2E-27E1-6005-8F47-2B14D5B1B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09348-0E9F-82A4-ED02-3099FDCE6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F9D8F-4473-151D-EE1E-6234E62DE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9340D-6780-C822-427B-8988289C0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92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F56AF-2FAA-FAF5-56BB-0696B79D6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49C3A-590C-134E-84C0-0BF2AF640C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94109-9F4D-9EDA-84D9-F024328E6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7D065-5FA9-2392-4917-E4D6361F9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ECCAB-3156-F996-07B3-945660455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71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0BEA9-46F2-CD3F-1A1D-6AB75DDEC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6B9CD-6956-369B-3D96-6A5AF0C5F3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79B948-A144-A1DB-7FF5-FFAC956628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C9F12A-2A46-77F1-E9CC-821708FC8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8E02A2-6321-D2A0-E18F-C32DE7F5F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89E59-17D9-58B4-2FF0-0E9F94D4A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238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066C7-D055-EC72-7097-164B29303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D5A5E-4959-7B36-6509-84DCFCAD3F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C992A5-ECBC-D058-31CE-944AF05908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0A28B6-7CAF-39F4-8B31-3B275DEAB8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09013-2EDF-8B3F-6794-04AC165B6F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8DCC28-9AC4-491E-37F2-68A46F0A6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8E7841-00A7-8EAB-E669-33D0FADF0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A1070C-DA65-97AD-4201-D792D6379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21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5D750-F775-9868-3C64-5EB74F305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946D51-C1AA-E6F5-2089-ABBC89F96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90365-5EF4-D6A0-424A-08676A1D0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16EBC0-53E4-0FCE-0B2A-20CF015F2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88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E1048C-8AB4-8044-4909-EA0E1A045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A40D98-41D4-C979-632B-EDD8EFFD7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D09D79-11D5-5CA0-7CBC-EC1ACAD93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177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D2D9-24F3-A93A-3942-AF99111E8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58A4B-CE2A-16E0-4742-005B8AC16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64DB64-E9C3-F2BF-B38B-0464F57384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FFADAE-785A-58F3-E877-54D32F4C4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75DF97-1776-FC19-F39F-8AC29F327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11C539-11EF-2947-185D-B8BA7B73B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68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8B4FB-E738-1B4A-9AB5-9B7832750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DCE6D5-FF8F-E869-CD71-3DE52A45B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62D3D4-305A-041D-6DE7-8A23B33C5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93F982-C728-9BEB-49E4-7347ACEDF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E36912-0F00-0045-DF11-8CB14EDA7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D5F9A-0375-9B53-251B-A06599DCE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69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F8D422-D547-CFD9-24B0-60898719F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5897D-70F9-B072-F88A-041DB6B3B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525A0-7C42-502F-2166-C4201E308E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3F6061-9AAB-44FD-92FC-B1F8C919E4E0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55A858-E9E4-A51C-E313-6E8DC2C879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AD1D9-6095-DCB0-D5A5-93CF868F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DCA539-9CDB-4837-B30E-B8A55FABD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581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2D3327-2561-7EE3-FF4E-695B4D6FB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 </a:t>
            </a:r>
            <a:r>
              <a:rPr lang="en-US" dirty="0" err="1"/>
              <a:t>NavSwarm</a:t>
            </a:r>
            <a:r>
              <a:rPr lang="en-US" dirty="0"/>
              <a:t>: PCB Design – Nick Snyder</a:t>
            </a:r>
          </a:p>
        </p:txBody>
      </p:sp>
      <p:pic>
        <p:nvPicPr>
          <p:cNvPr id="6" name="Content Placeholder 5" descr="A group of robots on a table&#10;&#10;Description automatically generated">
            <a:extLst>
              <a:ext uri="{FF2B5EF4-FFF2-40B4-BE49-F238E27FC236}">
                <a16:creationId xmlns:a16="http://schemas.microsoft.com/office/drawing/2014/main" id="{A7CD9E16-4BB7-85B9-DED5-6D31F4C34E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821" y="2174005"/>
            <a:ext cx="4684295" cy="35128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2805F8A-33AE-5FBA-9EC5-CA7780833A34}"/>
              </a:ext>
            </a:extLst>
          </p:cNvPr>
          <p:cNvSpPr txBox="1"/>
          <p:nvPr/>
        </p:nvSpPr>
        <p:spPr>
          <a:xfrm>
            <a:off x="838200" y="2270551"/>
            <a:ext cx="602782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What is it?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Fleet of autonomous rovers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Goal of prospecting for extraterrestrial materials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Integration with other ACL projects</a:t>
            </a:r>
          </a:p>
        </p:txBody>
      </p:sp>
    </p:spTree>
    <p:extLst>
      <p:ext uri="{BB962C8B-B14F-4D97-AF65-F5344CB8AC3E}">
        <p14:creationId xmlns:p14="http://schemas.microsoft.com/office/powerpoint/2010/main" val="4166925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37A06-6F0B-19D0-3FB3-8D2ACA698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am I doing?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91237-79C9-5F5F-A7AD-05360A8EF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 ESC with auxiliary functions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2F1935-1916-73C2-D3A3-3F87F13AAB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221" y="2309395"/>
            <a:ext cx="9907579" cy="3867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2848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862B6-1767-0638-5933-0D4CF29D9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I do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BFAD7-5992-BC6E-4014-61E2EAA295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8772"/>
            <a:ext cx="3765884" cy="4351338"/>
          </a:xfrm>
        </p:spPr>
        <p:txBody>
          <a:bodyPr>
            <a:normAutofit/>
          </a:bodyPr>
          <a:lstStyle/>
          <a:p>
            <a:r>
              <a:rPr lang="en-US" sz="3600" dirty="0"/>
              <a:t>Mess of wires</a:t>
            </a:r>
          </a:p>
          <a:p>
            <a:r>
              <a:rPr lang="en-US" sz="3600" dirty="0"/>
              <a:t>High quality ESC</a:t>
            </a:r>
          </a:p>
          <a:p>
            <a:r>
              <a:rPr lang="en-US" sz="3600" dirty="0"/>
              <a:t>Battery monitoring functionality</a:t>
            </a:r>
          </a:p>
        </p:txBody>
      </p:sp>
      <p:pic>
        <p:nvPicPr>
          <p:cNvPr id="4" name="Picture 3" descr="A pair of blue and green electronic components&#10;&#10;Description automatically generated">
            <a:extLst>
              <a:ext uri="{FF2B5EF4-FFF2-40B4-BE49-F238E27FC236}">
                <a16:creationId xmlns:a16="http://schemas.microsoft.com/office/drawing/2014/main" id="{C8BE6A20-1DFB-51E7-57FC-99FF0D6A9A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168" y="1825625"/>
            <a:ext cx="3625088" cy="2718816"/>
          </a:xfrm>
          <a:prstGeom prst="rect">
            <a:avLst/>
          </a:prstGeom>
        </p:spPr>
      </p:pic>
      <p:pic>
        <p:nvPicPr>
          <p:cNvPr id="5" name="Picture 4" descr="A group of batteries in a cabinet&#10;&#10;Description automatically generated">
            <a:extLst>
              <a:ext uri="{FF2B5EF4-FFF2-40B4-BE49-F238E27FC236}">
                <a16:creationId xmlns:a16="http://schemas.microsoft.com/office/drawing/2014/main" id="{8669D8AD-73D7-165E-FF84-C25BEFF5B9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21269" y="2312403"/>
            <a:ext cx="3894220" cy="292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790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52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ET NavSwarm: PCB Design – Nick Snyder</vt:lpstr>
      <vt:lpstr>What am I doing?</vt:lpstr>
      <vt:lpstr>Why would I do this?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 NavSwarm: PCB Design – Nick Snyder</dc:title>
  <dc:creator>Nick Snyder</dc:creator>
  <cp:lastModifiedBy>Nick Snyder</cp:lastModifiedBy>
  <cp:revision>1</cp:revision>
  <dcterms:created xsi:type="dcterms:W3CDTF">2023-12-01T05:09:21Z</dcterms:created>
  <dcterms:modified xsi:type="dcterms:W3CDTF">2023-12-01T05:21:34Z</dcterms:modified>
</cp:coreProperties>
</file>

<file path=docProps/thumbnail.jpeg>
</file>